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60" r:id="rId7"/>
    <p:sldId id="2464" r:id="rId8"/>
    <p:sldId id="259" r:id="rId9"/>
    <p:sldId id="2465" r:id="rId10"/>
    <p:sldId id="2466" r:id="rId11"/>
    <p:sldId id="2453" r:id="rId12"/>
    <p:sldId id="2463" r:id="rId13"/>
    <p:sldId id="2467" r:id="rId14"/>
    <p:sldId id="2456" r:id="rId15"/>
    <p:sldId id="2436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36149A-070C-43C5-B807-D5BC6144773E}" type="datetime1">
              <a:rPr lang="pt-PT" smtClean="0"/>
              <a:t>13/06/2022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077AD-A97D-4A2E-9DAA-588CC1614E0F}" type="datetime1">
              <a:rPr lang="pt-PT" noProof="0" smtClean="0"/>
              <a:t>13/06/2022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75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01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024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953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467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PT" spc="300" noProof="0"/>
              <a:t>RELATÓRIO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PT" noProof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PT" sz="4000" spc="300" noProof="0"/>
              <a:t>Clique para editar o estilo do título do Modelo Global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1" name="Marcador de Posição do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2" name="Marcador de Posição do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3" name="Marcador de Posição do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4" name="Marcador de Posição de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5" name="Marcador de Posição de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6" name="Marcador de Posição de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PT" noProof="0"/>
              <a:t>Título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PT" noProof="0"/>
              <a:t>CLIQUE PARA EDITAR 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PT" noProof="0"/>
              <a:t>TÍTULO DO DIAPOSITIVO AQUI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9" name="Marcador de Posição do Número do Diapositivo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19" name="Marcador de Posição d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2" name="Marcador de Posição do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4" name="Marcador de Posição de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20" name="Marcador de Posição do Número do Diapositivo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0" name="Marcador de Posição do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1" name="Marcador de Posição do Número do Diapositivo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microsoft.com/office/2007/relationships/hdphoto" Target="../media/hdphoto11.wdp"/><Relationship Id="rId7" Type="http://schemas.openxmlformats.org/officeDocument/2006/relationships/image" Target="../media/image5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19" Type="http://schemas.microsoft.com/office/2007/relationships/hdphoto" Target="../media/hdphoto10.wdp"/><Relationship Id="rId4" Type="http://schemas.microsoft.com/office/2007/relationships/hdphoto" Target="../media/hdphoto3.wdp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mzDvpD0XmVE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1"/>
              <a:t>Barber Shop Management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 noProof="1"/>
              <a:t>14.06.2022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noProof="1"/>
              <a:t>PDS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87038-CF9C-5CC6-30C1-7A3BF8B9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DEMONSTRAÇÃO</a:t>
            </a:r>
          </a:p>
        </p:txBody>
      </p:sp>
      <p:pic>
        <p:nvPicPr>
          <p:cNvPr id="4" name="Desktop 2022.06.11 - 00.21.30.05_Trim" descr="Uma imagem com texto, pessoa, homem, interior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EE261C9D-E5FF-89C1-8B46-9F01A98A1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127" y="1397495"/>
            <a:ext cx="8815742" cy="4958855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0BD067E-842D-6E83-AB1D-1D3E4A2A91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891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1"/>
              <a:t>RESUMO</a:t>
            </a:r>
          </a:p>
        </p:txBody>
      </p:sp>
      <p:pic>
        <p:nvPicPr>
          <p:cNvPr id="6" name="Marcador de Posição da Imagem 5" descr="pessoa a olhar para plantas de edifícios num muro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2000" b="0" i="0" u="none" strike="noStrike" kern="1200" cap="none" spc="30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FINANÇAS RAZOÁVEIS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16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Ao longo do projeto os recursos gastos foram os pretendidos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PT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2000" b="0" i="0" u="none" strike="noStrike" kern="1200" cap="none" spc="30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TRABALHAMOS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16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Concluímos o projeto no tempo destinado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PT" sz="1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2000" b="0" i="0" u="none" strike="noStrike" kern="1200" cap="none" spc="30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RESPONDEMOS ÀS NECESSIDADES DOS NOSSOS CLIENTES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1600" b="0" i="0" u="none" strike="noStrike" kern="120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Aumentámos a satisfação dos clientes de 40% para 70%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11</a:t>
            </a:fld>
            <a:endParaRPr lang="pt-PT" noProof="1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ção d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t-PT" sz="4000" spc="300" noProof="1"/>
              <a:t>OBRIGADO</a:t>
            </a:r>
          </a:p>
        </p:txBody>
      </p:sp>
      <p:pic>
        <p:nvPicPr>
          <p:cNvPr id="24" name="Marcador de Posição de Imagem Online 23" descr="Utilizado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Marcador de Posição de Imagem Online 11" descr="Livro fechado com preenchimento sólido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30873" y="3118670"/>
            <a:ext cx="730250" cy="730250"/>
          </a:xfrm>
        </p:spPr>
      </p:pic>
      <p:pic>
        <p:nvPicPr>
          <p:cNvPr id="28" name="Marcador de Posição de Imagem Online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Hank Studio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PT" noProof="1"/>
              <a:t>IPCA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7" y="3903126"/>
            <a:ext cx="3306117" cy="518795"/>
          </a:xfrm>
        </p:spPr>
        <p:txBody>
          <a:bodyPr rtlCol="0">
            <a:normAutofit/>
          </a:bodyPr>
          <a:lstStyle/>
          <a:p>
            <a:pPr rtl="0"/>
            <a:r>
              <a:rPr lang="pt-PT" noProof="1"/>
              <a:t>hankstudios@gmail.com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 noProof="1"/>
              <a:t>WWW.HANKSTUDIO.COM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Agenda</a:t>
            </a:r>
          </a:p>
        </p:txBody>
      </p:sp>
      <p:pic>
        <p:nvPicPr>
          <p:cNvPr id="8" name="Marcador de Posição da Imagem 7" descr="Grupo de pessoas numa mesa de conferências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PT" dirty="0"/>
              <a:t>EQUIPA</a:t>
            </a:r>
          </a:p>
          <a:p>
            <a:pPr rtl="0"/>
            <a:r>
              <a:rPr lang="pt-PT" dirty="0"/>
              <a:t>INTRODUÇÃO</a:t>
            </a:r>
          </a:p>
          <a:p>
            <a:pPr rtl="0"/>
            <a:r>
              <a:rPr lang="pt-PT" dirty="0"/>
              <a:t>ABORDAGEM</a:t>
            </a:r>
          </a:p>
          <a:p>
            <a:pPr rtl="0"/>
            <a:r>
              <a:rPr lang="pt-PT" sz="1800" spc="300" noProof="1"/>
              <a:t>LINHA CRONOLÓGICA</a:t>
            </a:r>
          </a:p>
          <a:p>
            <a:pPr rtl="0"/>
            <a:r>
              <a:rPr lang="pt-PT" noProof="1"/>
              <a:t>FIRST LOOK</a:t>
            </a:r>
          </a:p>
          <a:p>
            <a:pPr rtl="0"/>
            <a:r>
              <a:rPr lang="pt-PT" noProof="1"/>
              <a:t>DEMONSTRAÇÃO</a:t>
            </a:r>
            <a:endParaRPr lang="pt-PT" dirty="0"/>
          </a:p>
          <a:p>
            <a:pPr rtl="0"/>
            <a:r>
              <a:rPr lang="pt-PT" dirty="0"/>
              <a:t>FECHO</a:t>
            </a:r>
          </a:p>
          <a:p>
            <a:pPr rtl="0"/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8" y="365125"/>
            <a:ext cx="4288885" cy="573989"/>
          </a:xfrm>
        </p:spPr>
        <p:txBody>
          <a:bodyPr rtlCol="0"/>
          <a:lstStyle/>
          <a:p>
            <a:pPr rtl="0"/>
            <a:r>
              <a:rPr lang="pt-PT"/>
              <a:t>Conhecer a equipa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PT" sz="1800" spc="300" dirty="0"/>
              <a:t>ANDRÉ FREITAS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500" dirty="0" err="1"/>
              <a:t>Product</a:t>
            </a:r>
            <a:r>
              <a:rPr lang="pt-PT" sz="1500" dirty="0"/>
              <a:t> </a:t>
            </a:r>
            <a:r>
              <a:rPr lang="pt-PT" sz="1500" dirty="0" err="1"/>
              <a:t>owner</a:t>
            </a:r>
            <a:endParaRPr lang="pt-PT" sz="1500" dirty="0"/>
          </a:p>
          <a:p>
            <a:pPr marL="0" indent="0" rtl="0">
              <a:buNone/>
            </a:pPr>
            <a:r>
              <a:rPr lang="pt-PT" sz="1800" spc="300" dirty="0"/>
              <a:t>ANDRÉ TEIXEIRA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500" dirty="0" err="1"/>
              <a:t>Scrum</a:t>
            </a:r>
            <a:r>
              <a:rPr lang="pt-PT" sz="1500" dirty="0"/>
              <a:t> Master</a:t>
            </a:r>
          </a:p>
          <a:p>
            <a:pPr marL="0" indent="0" rtl="0">
              <a:buNone/>
            </a:pPr>
            <a:r>
              <a:rPr lang="pt-PT" sz="1800" spc="300" dirty="0"/>
              <a:t>IURI RODRIGUES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500" dirty="0" err="1"/>
              <a:t>Developer</a:t>
            </a:r>
            <a:endParaRPr lang="pt-PT" sz="1500" dirty="0"/>
          </a:p>
          <a:p>
            <a:pPr marL="0" indent="0" rtl="0">
              <a:buNone/>
            </a:pPr>
            <a:r>
              <a:rPr lang="pt-PT" sz="1800" spc="300" dirty="0"/>
              <a:t>LUÍS SILVA</a:t>
            </a:r>
            <a:r>
              <a:rPr lang="pt-PT" sz="1800" dirty="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500" dirty="0" err="1"/>
              <a:t>Developer</a:t>
            </a:r>
            <a:endParaRPr lang="pt-PT" sz="1500" dirty="0"/>
          </a:p>
          <a:p>
            <a:pPr marL="0" indent="0" rtl="0">
              <a:buNone/>
            </a:pPr>
            <a:r>
              <a:rPr lang="pt-PT" sz="1800" spc="300" dirty="0"/>
              <a:t>NÁRCIO SILVESTRE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500" dirty="0" err="1"/>
              <a:t>Developer</a:t>
            </a:r>
            <a:endParaRPr lang="pt-PT" sz="1500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3</a:t>
            </a:fld>
            <a:endParaRPr lang="pt-PT"/>
          </a:p>
        </p:txBody>
      </p:sp>
      <p:pic>
        <p:nvPicPr>
          <p:cNvPr id="5" name="Marcador de Posição da Imagem 4">
            <a:extLst>
              <a:ext uri="{FF2B5EF4-FFF2-40B4-BE49-F238E27FC236}">
                <a16:creationId xmlns:a16="http://schemas.microsoft.com/office/drawing/2014/main" id="{8D80D350-53C5-96C9-25F3-1CCB915301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215" b="27215"/>
          <a:stretch/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B5BD8F-843C-F129-E103-A00B78A89CE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26" b="231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86D9FB4-0767-7B75-5AAA-56DA94D76A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7573" b="9456"/>
          <a:stretch/>
        </p:blipFill>
        <p:spPr>
          <a:xfrm>
            <a:off x="1689687" y="588919"/>
            <a:ext cx="1095458" cy="13498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F86BE34-616A-F91F-28F0-F84136096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2153" y="603711"/>
            <a:ext cx="1198922" cy="1320260"/>
          </a:xfrm>
          <a:prstGeom prst="rect">
            <a:avLst/>
          </a:prstGeom>
        </p:spPr>
      </p:pic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E4D6CFB0-98F0-977F-5B4C-3F799A83BF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690" b="2769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B5C1E28-CC4E-4EF2-6202-DDAC76A0A57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6422" t="9810" r="14626" b="37559"/>
          <a:stretch/>
        </p:blipFill>
        <p:spPr>
          <a:xfrm>
            <a:off x="1668080" y="2638591"/>
            <a:ext cx="1134240" cy="1349843"/>
          </a:xfrm>
          <a:prstGeom prst="rect">
            <a:avLst/>
          </a:prstGeom>
        </p:spPr>
      </p:pic>
      <p:pic>
        <p:nvPicPr>
          <p:cNvPr id="29" name="Marcador de Posição da Imagem 28">
            <a:extLst>
              <a:ext uri="{FF2B5EF4-FFF2-40B4-BE49-F238E27FC236}">
                <a16:creationId xmlns:a16="http://schemas.microsoft.com/office/drawing/2014/main" id="{AED5AB53-E88F-EAE7-7CBA-9E42E5779A9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260" b="2026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FDC805-AE11-031B-B1CC-AC0454A55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2" r="5590"/>
          <a:stretch/>
        </p:blipFill>
        <p:spPr bwMode="auto">
          <a:xfrm>
            <a:off x="5029551" y="2634786"/>
            <a:ext cx="1124126" cy="134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Marcador de Posição da Imagem 1032" descr="Uma imagem com homem, parede, pessoa, óculos&#10;&#10;Descrição gerada automaticamente">
            <a:extLst>
              <a:ext uri="{FF2B5EF4-FFF2-40B4-BE49-F238E27FC236}">
                <a16:creationId xmlns:a16="http://schemas.microsoft.com/office/drawing/2014/main" id="{AB8E53B9-D10E-BB14-6771-1D5A237F2E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188" b="11188"/>
          <a:stretch>
            <a:fillRect/>
          </a:stretch>
        </p:blipFill>
        <p:spPr>
          <a:xfrm>
            <a:off x="2439565" y="4487102"/>
            <a:ext cx="2997200" cy="1781979"/>
          </a:xfrm>
        </p:spPr>
      </p:pic>
      <p:pic>
        <p:nvPicPr>
          <p:cNvPr id="1037" name="Imagem 1036" descr="Uma imagem com interior, pessoa&#10;&#10;Descrição gerada automaticamente">
            <a:extLst>
              <a:ext uri="{FF2B5EF4-FFF2-40B4-BE49-F238E27FC236}">
                <a16:creationId xmlns:a16="http://schemas.microsoft.com/office/drawing/2014/main" id="{067CF744-9374-38FD-60D3-AD2932CADD2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-2372" r="11332"/>
          <a:stretch/>
        </p:blipFill>
        <p:spPr>
          <a:xfrm rot="16200000">
            <a:off x="3247933" y="4815941"/>
            <a:ext cx="1380464" cy="11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INTRODUÇÃO</a:t>
            </a:r>
          </a:p>
        </p:txBody>
      </p:sp>
      <p:pic>
        <p:nvPicPr>
          <p:cNvPr id="5" name="Marcador de Posição da Imagem 4" descr="mesa com várias pessoas a trabalhar nos seus portátei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481879" cy="464871"/>
          </a:xfrm>
        </p:spPr>
        <p:txBody>
          <a:bodyPr rtlCol="0"/>
          <a:lstStyle/>
          <a:p>
            <a:pPr rtl="0"/>
            <a:r>
              <a:rPr lang="pt-PT" dirty="0"/>
              <a:t>CONTEXTUALIZAÇÃO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2737117"/>
          </a:xfrm>
        </p:spPr>
        <p:txBody>
          <a:bodyPr rtlCol="0">
            <a:normAutofit lnSpcReduction="1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PT" sz="1600" dirty="0">
                <a:cs typeface="Biome Light" panose="020B0303030204020804" pitchFamily="34" charset="0"/>
              </a:rPr>
              <a:t>Dada a quarentena não foi possível durante um grande perío</a:t>
            </a:r>
            <a:r>
              <a:rPr lang="pt-PT" dirty="0">
                <a:cs typeface="Biome Light" panose="020B0303030204020804" pitchFamily="34" charset="0"/>
              </a:rPr>
              <a:t>do do tempo fazer um cuidado especial do nosso cabelo.</a:t>
            </a:r>
            <a:endParaRPr lang="pt-PT" sz="1600" dirty="0">
              <a:cs typeface="Biome Light" panose="020B03030302040208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PT" sz="1600" dirty="0">
                <a:cs typeface="Biome Light" panose="020B0303030204020804" pitchFamily="34" charset="0"/>
              </a:rPr>
              <a:t>Daí o nosso interesse sobre esta área, pois achamos que a sua apropriação face aos tempos recentes é bastante importante, dado que tanto tempo sem este cuidado, fez com que toda a gente agora corresse para este tipo de estabelecimentos.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PT" sz="1600" dirty="0">
                <a:cs typeface="Biome Light" panose="020B0303030204020804" pitchFamily="34" charset="0"/>
              </a:rPr>
              <a:t>Com isso resolvemos desenvolver uma aplicação que ajude a combater esta correria atual.</a:t>
            </a:r>
          </a:p>
          <a:p>
            <a:pPr marL="0" indent="0" rtl="0">
              <a:buNone/>
            </a:pP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027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ABORDAGEM</a:t>
            </a:r>
          </a:p>
        </p:txBody>
      </p:sp>
      <p:pic>
        <p:nvPicPr>
          <p:cNvPr id="5" name="Marcador de Posição da Imagem 4" descr="mesa com várias pessoas a trabalhar nos seus portátei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481879" cy="464871"/>
          </a:xfrm>
        </p:spPr>
        <p:txBody>
          <a:bodyPr rtlCol="0"/>
          <a:lstStyle/>
          <a:p>
            <a:pPr rtl="0"/>
            <a:r>
              <a:rPr lang="pt-PT" dirty="0"/>
              <a:t>BASE DE DADOS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799617"/>
            <a:ext cx="4646246" cy="2737117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PT" sz="1600" dirty="0">
                <a:cs typeface="Biome Light" panose="020B0303030204020804" pitchFamily="34" charset="0"/>
              </a:rPr>
              <a:t>Para podermos armazenar todas as informações e todos os dados necessários para o projeto, usufruímos de uma base de dados </a:t>
            </a:r>
            <a:r>
              <a:rPr lang="pt-PT" sz="1600" dirty="0" err="1">
                <a:cs typeface="Biome Light" panose="020B0303030204020804" pitchFamily="34" charset="0"/>
              </a:rPr>
              <a:t>MySQL</a:t>
            </a:r>
            <a:r>
              <a:rPr lang="pt-PT" sz="1600" dirty="0">
                <a:cs typeface="Biome Light" panose="020B0303030204020804" pitchFamily="34" charset="0"/>
              </a:rPr>
              <a:t>.</a:t>
            </a:r>
          </a:p>
          <a:p>
            <a:pPr marL="0" indent="0" rtl="0">
              <a:buNone/>
            </a:pP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5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9985C5-1CAC-80E4-5D45-EDA08E28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168175"/>
            <a:ext cx="1712475" cy="16899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7B8FD7-3905-4B83-5193-2A85D8E14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5573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ABORDAGEM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481879" cy="464871"/>
          </a:xfrm>
        </p:spPr>
        <p:txBody>
          <a:bodyPr rtlCol="0"/>
          <a:lstStyle/>
          <a:p>
            <a:pPr rtl="0"/>
            <a:r>
              <a:rPr lang="pt-PT" dirty="0"/>
              <a:t>BACKEND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BE7C4710-A71C-F6CF-45CF-ED037CEC4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2629" y="2688906"/>
            <a:ext cx="1480187" cy="148018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6</a:t>
            </a:fld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C89FCB6-A354-FDAD-60EA-A4BE697C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895" y="2602440"/>
            <a:ext cx="2702647" cy="16531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9DC9A2-2318-79AF-6C2A-23ABEECE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332" y="4640349"/>
            <a:ext cx="4429125" cy="1343025"/>
          </a:xfrm>
          <a:prstGeom prst="rect">
            <a:avLst/>
          </a:prstGeom>
        </p:spPr>
      </p:pic>
      <p:pic>
        <p:nvPicPr>
          <p:cNvPr id="3078" name="Picture 6" descr="Exame Informática | Quanto ganha um programador em Portugal? Veja os  empregos tecnológicos mais bem pagos">
            <a:extLst>
              <a:ext uri="{FF2B5EF4-FFF2-40B4-BE49-F238E27FC236}">
                <a16:creationId xmlns:a16="http://schemas.microsoft.com/office/drawing/2014/main" id="{5CDEEA26-2CB5-D304-4BE7-6BABC97E041C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91" r="181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04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ABORDAGEM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481879" cy="464871"/>
          </a:xfrm>
        </p:spPr>
        <p:txBody>
          <a:bodyPr rtlCol="0"/>
          <a:lstStyle/>
          <a:p>
            <a:pPr rtl="0"/>
            <a:r>
              <a:rPr lang="pt-PT" dirty="0"/>
              <a:t>FRONTEND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7</a:t>
            </a:fld>
            <a:endParaRPr lang="pt-PT"/>
          </a:p>
        </p:txBody>
      </p:sp>
      <p:pic>
        <p:nvPicPr>
          <p:cNvPr id="4100" name="Picture 4" descr="Angular (framework) – Wikipédia, a enciclopédia livre">
            <a:extLst>
              <a:ext uri="{FF2B5EF4-FFF2-40B4-BE49-F238E27FC236}">
                <a16:creationId xmlns:a16="http://schemas.microsoft.com/office/drawing/2014/main" id="{364BFB5D-1D7C-CAFE-3574-EE124DA1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95596"/>
            <a:ext cx="1639021" cy="16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E53FB1-6063-92CA-882E-E7DE7FB3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380" y="2450087"/>
            <a:ext cx="1330037" cy="1330037"/>
          </a:xfrm>
          <a:prstGeom prst="rect">
            <a:avLst/>
          </a:prstGeom>
        </p:spPr>
      </p:pic>
      <p:pic>
        <p:nvPicPr>
          <p:cNvPr id="4102" name="Picture 6" descr="HTML5 – Wikipédia, a enciclopédia livre">
            <a:extLst>
              <a:ext uri="{FF2B5EF4-FFF2-40B4-BE49-F238E27FC236}">
                <a16:creationId xmlns:a16="http://schemas.microsoft.com/office/drawing/2014/main" id="{C92CD2B6-72E9-AADA-57F9-D5852D2F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26" y="4219204"/>
            <a:ext cx="1801165" cy="18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SS">
            <a:extLst>
              <a:ext uri="{FF2B5EF4-FFF2-40B4-BE49-F238E27FC236}">
                <a16:creationId xmlns:a16="http://schemas.microsoft.com/office/drawing/2014/main" id="{0502990D-BAD9-9BBC-C347-E02F7F11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67" y="4219202"/>
            <a:ext cx="1276659" cy="18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udo para quem quer ser programador no exterior- Remessa Online">
            <a:extLst>
              <a:ext uri="{FF2B5EF4-FFF2-40B4-BE49-F238E27FC236}">
                <a16:creationId xmlns:a16="http://schemas.microsoft.com/office/drawing/2014/main" id="{0F59F66C-1063-8FCE-A08D-319CB173146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17" r="23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8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1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4800" spc="300" noProof="1"/>
              <a:t>linha cronológica</a:t>
            </a:r>
            <a:endParaRPr lang="pt-PT" sz="4800" noProof="1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98293"/>
              </p:ext>
            </p:extLst>
          </p:nvPr>
        </p:nvGraphicFramePr>
        <p:xfrm>
          <a:off x="593725" y="2400407"/>
          <a:ext cx="11002966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299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1308161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16914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1237618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1304844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 rtl="0"/>
                      <a:r>
                        <a:rPr lang="pt-PT" noProof="0" dirty="0"/>
                        <a:t>Análise de Requisitos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pt-PT" noProof="0" dirty="0"/>
                        <a:t>ALPHA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pt-PT" noProof="0" dirty="0"/>
                        <a:t>BETA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pt-PT" noProof="0" dirty="0"/>
                        <a:t>RTW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FEV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pt-PT" sz="1800" spc="3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ABR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MAIO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pt-PT" sz="1800" spc="3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MAIO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pt-PT" sz="1800" spc="3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MAIO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pt-PT" sz="1800" spc="3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800" spc="300" noProof="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pt-PT" sz="16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PLANEAMENTO DE PROJETO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pt-PT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Especificação dos requisitos funcionais do sistema, </a:t>
                      </a:r>
                      <a:r>
                        <a:rPr lang="pt-PT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Mockups</a:t>
                      </a:r>
                      <a:r>
                        <a:rPr lang="pt-PT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de todo o sistema e </a:t>
                      </a:r>
                      <a:r>
                        <a:rPr lang="pt-PT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Backlog</a:t>
                      </a:r>
                      <a:r>
                        <a:rPr lang="pt-PT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completo.</a:t>
                      </a:r>
                      <a:endParaRPr lang="pt-PT" sz="1400" noProof="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pt-PT" sz="16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DESENVOLVIMENTO DE PROJETO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pt-PT" sz="1400" dirty="0"/>
                        <a:t>Todos os requisitos funcionais especificados encontram-se implementados.</a:t>
                      </a:r>
                      <a:endParaRPr lang="pt-PT" sz="1400" noProof="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pt-PT" sz="16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MELHORIA DE PROJETO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pt-PT" sz="1400" dirty="0"/>
                        <a:t>Integração dos componentes, apresentar evidências de todos os testes realizados.</a:t>
                      </a:r>
                      <a:endParaRPr lang="pt-PT" sz="1400" noProof="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pt-PT" sz="16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LANÇAMENTO DE PRODUTO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pt-PT" sz="1400" dirty="0"/>
                        <a:t>Versão final, testada e pronta a entrar em produção e preparação do material promocional </a:t>
                      </a:r>
                      <a:r>
                        <a:rPr lang="pt-PT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</a:t>
                      </a:r>
                      <a:endParaRPr lang="pt-PT" sz="1400" noProof="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8</a:t>
            </a:fld>
            <a:endParaRPr lang="pt-PT" noProof="1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6D00F-8872-0352-283A-75B3A966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FIRST LOOK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CFE388E-A45F-290C-453C-7CAF3AD28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PT" noProof="0" smtClean="0"/>
              <a:t>9</a:t>
            </a:fld>
            <a:endParaRPr lang="pt-PT" noProof="0"/>
          </a:p>
        </p:txBody>
      </p:sp>
      <p:pic>
        <p:nvPicPr>
          <p:cNvPr id="4" name="Multimédia Online 3" title="HankStudio">
            <a:hlinkClick r:id="" action="ppaction://media"/>
            <a:extLst>
              <a:ext uri="{FF2B5EF4-FFF2-40B4-BE49-F238E27FC236}">
                <a16:creationId xmlns:a16="http://schemas.microsoft.com/office/drawing/2014/main" id="{172CDBC9-D95E-D7A9-2F78-19EF0A3457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9332" y="1929468"/>
            <a:ext cx="8033336" cy="45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661_TF55661986_Win32" id="{8BC96D4D-B984-4098-9E74-867FD5571369}" vid="{7E9B6FBF-3698-4D3D-8188-35885E1D5A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{A4994BDD-5466-48AF-B98E-3C50EB1DE198}tf55661986_win32</Template>
  <TotalTime>172</TotalTime>
  <Words>301</Words>
  <Application>Microsoft Office PowerPoint</Application>
  <PresentationFormat>Ecrã Panorâmico</PresentationFormat>
  <Paragraphs>91</Paragraphs>
  <Slides>12</Slides>
  <Notes>10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Biome Light</vt:lpstr>
      <vt:lpstr>Calibri</vt:lpstr>
      <vt:lpstr>Calibri Light</vt:lpstr>
      <vt:lpstr>Wingdings</vt:lpstr>
      <vt:lpstr>Tema do Office</vt:lpstr>
      <vt:lpstr>Barber Shop Management</vt:lpstr>
      <vt:lpstr>Agenda</vt:lpstr>
      <vt:lpstr>Conhecer a equipa</vt:lpstr>
      <vt:lpstr>INTRODUÇÃO</vt:lpstr>
      <vt:lpstr>ABORDAGEM</vt:lpstr>
      <vt:lpstr>ABORDAGEM</vt:lpstr>
      <vt:lpstr>ABORDAGEM</vt:lpstr>
      <vt:lpstr>linha cronológica</vt:lpstr>
      <vt:lpstr>FIRST LOOK</vt:lpstr>
      <vt:lpstr>DEMONSTRAÇÃO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Barber Shop Management</dc:title>
  <dc:creator>André Freitas</dc:creator>
  <cp:lastModifiedBy>André Freitas</cp:lastModifiedBy>
  <cp:revision>1</cp:revision>
  <dcterms:created xsi:type="dcterms:W3CDTF">2022-06-13T14:06:55Z</dcterms:created>
  <dcterms:modified xsi:type="dcterms:W3CDTF">2022-06-13T16:59:44Z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